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75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73" r:id="rId18"/>
    <p:sldId id="271" r:id="rId19"/>
    <p:sldId id="267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-19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985C4-A3BB-439A-86AD-0DC3CFF82F25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10C48-D7FF-4776-AFF7-CC608FF05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42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10C48-D7FF-4776-AFF7-CC608FF05FE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806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318A-F0F8-445E-887D-C8264B864362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9F63993-659A-4052-BF60-93273D47F9C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39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318A-F0F8-445E-887D-C8264B864362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3993-659A-4052-BF60-93273D47F9C2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31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318A-F0F8-445E-887D-C8264B864362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3993-659A-4052-BF60-93273D47F9C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74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318A-F0F8-445E-887D-C8264B864362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3993-659A-4052-BF60-93273D47F9C2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32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318A-F0F8-445E-887D-C8264B864362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3993-659A-4052-BF60-93273D47F9C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43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318A-F0F8-445E-887D-C8264B864362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3993-659A-4052-BF60-93273D47F9C2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72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318A-F0F8-445E-887D-C8264B864362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3993-659A-4052-BF60-93273D47F9C2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19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318A-F0F8-445E-887D-C8264B864362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3993-659A-4052-BF60-93273D47F9C2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53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318A-F0F8-445E-887D-C8264B864362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3993-659A-4052-BF60-93273D47F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4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318A-F0F8-445E-887D-C8264B864362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3993-659A-4052-BF60-93273D47F9C2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078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FE8318A-F0F8-445E-887D-C8264B864362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3993-659A-4052-BF60-93273D47F9C2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131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8318A-F0F8-445E-887D-C8264B864362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9F63993-659A-4052-BF60-93273D47F9C2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69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CFEB40-DDD0-45B4-B69F-DECC2F544F90}"/>
              </a:ext>
            </a:extLst>
          </p:cNvPr>
          <p:cNvSpPr/>
          <p:nvPr/>
        </p:nvSpPr>
        <p:spPr>
          <a:xfrm>
            <a:off x="436098" y="196948"/>
            <a:ext cx="11521440" cy="4575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ГУЬМСАН МУНИЦИПАЛЬНИ КIОШТАН ГУЬМСАН-ГIАЛИН «СЕДА»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ЦIЕ ЙОЛУ №12 БЕРИЙН БЕШ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6195"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6195" algn="ctr">
              <a:spcAft>
                <a:spcPts val="0"/>
              </a:spcAft>
            </a:pPr>
            <a:endParaRPr lang="ru-RU" sz="60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6195" algn="ctr">
              <a:spcAft>
                <a:spcPts val="0"/>
              </a:spcAft>
            </a:pPr>
            <a:r>
              <a:rPr lang="ru-RU" sz="7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6195" algn="ctr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6195" algn="ctr">
              <a:spcAft>
                <a:spcPts val="0"/>
              </a:spcAft>
            </a:pP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«ЙОВР ЙОЦУ Ц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Е»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0B31115-3C84-4505-B296-BEA2612FFFB7}"/>
              </a:ext>
            </a:extLst>
          </p:cNvPr>
          <p:cNvSpPr/>
          <p:nvPr/>
        </p:nvSpPr>
        <p:spPr>
          <a:xfrm>
            <a:off x="4417255" y="5244124"/>
            <a:ext cx="75402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Кечйинарг</a:t>
            </a:r>
            <a:r>
              <a:rPr lang="ru-RU" sz="20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Сараханов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Курбанан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Зумарт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лаккхара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кхетош-кхиорхо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2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5C73F5B-40F2-49D2-BC59-E6D04FE0C443}"/>
              </a:ext>
            </a:extLst>
          </p:cNvPr>
          <p:cNvSpPr/>
          <p:nvPr/>
        </p:nvSpPr>
        <p:spPr>
          <a:xfrm>
            <a:off x="2321169" y="520505"/>
            <a:ext cx="7793501" cy="113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Сийлахь-боккхачу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Даймехкан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тӀеман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ветеранашна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лерина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хӀолламна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тӀе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экскурси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D59355-0813-46A2-8801-1CA1F7BB3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52" y="1885127"/>
            <a:ext cx="4615741" cy="4881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3D0FDB-3A53-4C55-B39E-AFA23A4D18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0" b="32923"/>
          <a:stretch/>
        </p:blipFill>
        <p:spPr>
          <a:xfrm>
            <a:off x="6883791" y="1885127"/>
            <a:ext cx="4615741" cy="4881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571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E22144-D772-48B0-BF08-D0C5E6F91F94}"/>
              </a:ext>
            </a:extLst>
          </p:cNvPr>
          <p:cNvSpPr/>
          <p:nvPr/>
        </p:nvSpPr>
        <p:spPr>
          <a:xfrm>
            <a:off x="2321169" y="520505"/>
            <a:ext cx="7793501" cy="113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Сийлахь-боккхачу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Даймехкан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тӀеман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ветеранашна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лерина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хӀолламна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тӀе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экскурси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6BA8F5-3131-4B9E-9D3B-7989FBD2BF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710" y="2127738"/>
            <a:ext cx="4276579" cy="320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3664DF-E661-4764-87D9-991BBCA2C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" y="3731455"/>
            <a:ext cx="3924886" cy="320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1D201C-3D06-4462-B34E-E3A500A9E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15" y="3250078"/>
            <a:ext cx="3751385" cy="3607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377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574592-E600-421B-A4DE-8C6D464F3309}"/>
              </a:ext>
            </a:extLst>
          </p:cNvPr>
          <p:cNvSpPr/>
          <p:nvPr/>
        </p:nvSpPr>
        <p:spPr>
          <a:xfrm>
            <a:off x="633046" y="520505"/>
            <a:ext cx="10705514" cy="1121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32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Музей </a:t>
            </a:r>
            <a:r>
              <a:rPr lang="ru-RU" sz="32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</a:t>
            </a:r>
            <a:r>
              <a:rPr lang="ru-RU" sz="32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кхолламан</a:t>
            </a:r>
            <a:r>
              <a:rPr lang="ru-RU" sz="32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бутт</a:t>
            </a:r>
            <a:r>
              <a:rPr lang="ru-RU" sz="32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2025 </a:t>
            </a:r>
            <a:r>
              <a:rPr lang="ru-RU" sz="32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шо</a:t>
            </a:r>
            <a:endParaRPr lang="ru-RU" sz="3200" b="1" dirty="0">
              <a:solidFill>
                <a:srgbClr val="1111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43DA80-9D9C-4F32-8D03-50CCF6F9560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197" y="1895441"/>
            <a:ext cx="6189785" cy="4642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F4488D7-CE8A-48B7-BDB7-BBBEFD59FC4D}"/>
              </a:ext>
            </a:extLst>
          </p:cNvPr>
          <p:cNvSpPr/>
          <p:nvPr/>
        </p:nvSpPr>
        <p:spPr>
          <a:xfrm>
            <a:off x="281355" y="2363372"/>
            <a:ext cx="4712676" cy="145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8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Ӏалашо</a:t>
            </a: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турпалаллин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йахна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зама </a:t>
            </a:r>
            <a:r>
              <a:rPr lang="ru-RU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дагахь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латто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Ӏамор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6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FF7FC4-0B8E-4F4D-8B64-F28E13702BAB}"/>
              </a:ext>
            </a:extLst>
          </p:cNvPr>
          <p:cNvSpPr/>
          <p:nvPr/>
        </p:nvSpPr>
        <p:spPr>
          <a:xfrm>
            <a:off x="618978" y="745588"/>
            <a:ext cx="10705514" cy="1121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32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Музей </a:t>
            </a:r>
            <a:r>
              <a:rPr lang="ru-RU" sz="32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</a:t>
            </a:r>
            <a:r>
              <a:rPr lang="ru-RU" sz="32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кхолламан</a:t>
            </a:r>
            <a:r>
              <a:rPr lang="ru-RU" sz="32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бутт</a:t>
            </a:r>
            <a:r>
              <a:rPr lang="ru-RU" sz="32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2025 </a:t>
            </a:r>
            <a:r>
              <a:rPr lang="ru-RU" sz="32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шо</a:t>
            </a:r>
            <a:endParaRPr lang="ru-RU" sz="3200" b="1" dirty="0">
              <a:solidFill>
                <a:srgbClr val="1111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304791-FC43-4BCC-9C17-7B02BEB24F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8" y="2029272"/>
            <a:ext cx="5223801" cy="4649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5055F4-C4C7-461E-85B3-72AD1B9976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3" y="1519311"/>
            <a:ext cx="5566114" cy="4304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030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8BEE6C-044C-4721-97F5-2053990E8C5D}"/>
              </a:ext>
            </a:extLst>
          </p:cNvPr>
          <p:cNvSpPr/>
          <p:nvPr/>
        </p:nvSpPr>
        <p:spPr>
          <a:xfrm>
            <a:off x="1589650" y="379828"/>
            <a:ext cx="9298745" cy="177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Дай-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наношца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цхьаьна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суьртийн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гайтам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вовшахтохар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Вайна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тӀом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оьшу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(г</a:t>
            </a:r>
            <a:r>
              <a:rPr lang="en-US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уран-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кхолламан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беттанашкахь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228600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36087AE-0789-4A8F-9B71-D758D7E67AE5}"/>
              </a:ext>
            </a:extLst>
          </p:cNvPr>
          <p:cNvSpPr/>
          <p:nvPr/>
        </p:nvSpPr>
        <p:spPr>
          <a:xfrm>
            <a:off x="7226105" y="2691482"/>
            <a:ext cx="4965895" cy="280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Ӏалашо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салтичуьнан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синхаамца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дика дог-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ойла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шен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халкъах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эскарх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дозалла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даран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синхаам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воккха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стаг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санна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шен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мохк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ларбеш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дӀахӀотта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лаам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кхоллар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BA7E7A-6144-4D1F-8539-609809A7F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4" y="2000483"/>
            <a:ext cx="5729654" cy="4625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655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3C39DA-9FB9-4B9D-9183-13C3B6BDB2E1}"/>
              </a:ext>
            </a:extLst>
          </p:cNvPr>
          <p:cNvSpPr/>
          <p:nvPr/>
        </p:nvSpPr>
        <p:spPr>
          <a:xfrm>
            <a:off x="1589650" y="379828"/>
            <a:ext cx="9298745" cy="2405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Дай-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наношца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бина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болх</a:t>
            </a:r>
            <a:r>
              <a:rPr lang="ru-RU" sz="4000" b="1" i="1" dirty="0" smtClean="0"/>
              <a:t>  </a:t>
            </a:r>
            <a:endParaRPr lang="ru-RU" sz="4000" b="1" i="1" dirty="0" smtClean="0">
              <a:solidFill>
                <a:srgbClr val="1111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endParaRPr lang="ru-RU" sz="4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" y="2443769"/>
            <a:ext cx="5899641" cy="3605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55" y="2129246"/>
            <a:ext cx="3437792" cy="4219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69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C31648-3F1A-4FB8-A9D5-C517969CAD7B}"/>
              </a:ext>
            </a:extLst>
          </p:cNvPr>
          <p:cNvSpPr/>
          <p:nvPr/>
        </p:nvSpPr>
        <p:spPr>
          <a:xfrm>
            <a:off x="2419643" y="112542"/>
            <a:ext cx="7624689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8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28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Даймехкан</a:t>
            </a:r>
            <a:r>
              <a:rPr lang="ru-RU" sz="28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тӀеман</a:t>
            </a:r>
            <a:r>
              <a:rPr lang="ru-RU" sz="28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турпалхочух</a:t>
            </a:r>
            <a:r>
              <a:rPr lang="ru-RU" sz="28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Д.А. </a:t>
            </a:r>
            <a:r>
              <a:rPr lang="ru-RU" sz="28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Абдрахмановх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EA7625-DB53-4095-A02B-68D53DF71A42}"/>
              </a:ext>
            </a:extLst>
          </p:cNvPr>
          <p:cNvSpPr/>
          <p:nvPr/>
        </p:nvSpPr>
        <p:spPr>
          <a:xfrm>
            <a:off x="6944751" y="2989553"/>
            <a:ext cx="5247249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Ӏалашо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гергарчаьргара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Даймехкан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тӀеман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турпалхочух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Д.А.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Абдрахмановх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дийцийтар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цуьнан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суьртийн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гайтам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хӀоттор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1" y="2037804"/>
            <a:ext cx="6941815" cy="4519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470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7C794D-A0AF-445C-8873-EA932D747C38}"/>
              </a:ext>
            </a:extLst>
          </p:cNvPr>
          <p:cNvSpPr/>
          <p:nvPr/>
        </p:nvSpPr>
        <p:spPr>
          <a:xfrm>
            <a:off x="295422" y="758802"/>
            <a:ext cx="6063174" cy="511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Абдрахманов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Дуал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Асхабович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вина 1918-чу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шарахь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1938-чу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шарахь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ЦӀечу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эскаре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кхайкхира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рядовой,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тӀеман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говзаллин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саперан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даржехь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Демобилизаци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йале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хьалха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тӀом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болабелла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Дуал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Асхабович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тӀеман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чолхечу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муьрехь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тӀом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бира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советан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эскар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эшам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ловш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массанхьа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йухадоьдучу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хенахь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Дуал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Асхабович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161-чу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къаьстиначу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саперийн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батальонан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диверсин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тобанан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декъашхо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хилла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тӀайш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некъаш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минанех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дохура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йухадогӀу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эскарш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арадахархьама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хийла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тӀемаш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Кхеташ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муьрехь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орденаш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мидалш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цунна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йалар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чӀагӀдеш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49D4D0-3F95-4371-9A7A-87E1E8E6D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" r="29436" b="37231"/>
          <a:stretch/>
        </p:blipFill>
        <p:spPr>
          <a:xfrm>
            <a:off x="5983460" y="1111348"/>
            <a:ext cx="6201812" cy="4346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820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0F67CF-D39A-4E42-9B46-773F030B1B45}"/>
              </a:ext>
            </a:extLst>
          </p:cNvPr>
          <p:cNvSpPr/>
          <p:nvPr/>
        </p:nvSpPr>
        <p:spPr>
          <a:xfrm>
            <a:off x="2419643" y="112542"/>
            <a:ext cx="7624689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8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28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Даймехкан</a:t>
            </a:r>
            <a:r>
              <a:rPr lang="ru-RU" sz="28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тӀеман</a:t>
            </a:r>
            <a:r>
              <a:rPr lang="ru-RU" sz="28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турпалхочух</a:t>
            </a:r>
            <a:r>
              <a:rPr lang="ru-RU" sz="28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Д.А. </a:t>
            </a:r>
            <a:r>
              <a:rPr lang="ru-RU" sz="28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Абдрахмановх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3" y="2651760"/>
            <a:ext cx="5721533" cy="3749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19" y="2651759"/>
            <a:ext cx="5434147" cy="3749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583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990572-4EA1-4633-9188-65A42DE05FF2}"/>
              </a:ext>
            </a:extLst>
          </p:cNvPr>
          <p:cNvSpPr/>
          <p:nvPr/>
        </p:nvSpPr>
        <p:spPr>
          <a:xfrm>
            <a:off x="2199248" y="196733"/>
            <a:ext cx="7793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Сийлахь-боккхачу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Даймехкан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тӀеман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ветеранашна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лерина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тайп-тайпана</a:t>
            </a:r>
            <a:r>
              <a:rPr lang="ru-RU" sz="2400" b="1" dirty="0" smtClean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болх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66" y="1431892"/>
            <a:ext cx="3704771" cy="2083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82" y="3620686"/>
            <a:ext cx="2600779" cy="3122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08" y="3683715"/>
            <a:ext cx="1787888" cy="2954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18" y="1356321"/>
            <a:ext cx="2341638" cy="3122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09" y="4273062"/>
            <a:ext cx="2111640" cy="2584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2" y="3701746"/>
            <a:ext cx="1890928" cy="2918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885" y="3594637"/>
            <a:ext cx="1974700" cy="3174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478" y="1670698"/>
            <a:ext cx="3280228" cy="1845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943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EBA154-0DE4-4132-99CC-3839A93000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40" y="1969477"/>
            <a:ext cx="5303520" cy="47689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06052C-C383-4838-BAF9-ACFCB6AF02F4}"/>
              </a:ext>
            </a:extLst>
          </p:cNvPr>
          <p:cNvSpPr/>
          <p:nvPr/>
        </p:nvSpPr>
        <p:spPr>
          <a:xfrm>
            <a:off x="1139482" y="488165"/>
            <a:ext cx="10311619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Вайн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махкахо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Сийлахь-боккхачу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Даймехкан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тӀеман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Турпалхо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Абдрахманов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Дуал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Асхабович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B7287C2-27F1-42E1-B4D3-8DA377BC41D7}"/>
              </a:ext>
            </a:extLst>
          </p:cNvPr>
          <p:cNvSpPr/>
          <p:nvPr/>
        </p:nvSpPr>
        <p:spPr>
          <a:xfrm>
            <a:off x="457199" y="1846385"/>
            <a:ext cx="11176783" cy="3144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Даймохк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безар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вина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мохк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гӀала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хӀусам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доьзал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безар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Амма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кхузахь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ала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деза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Патриотизм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бешахь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дуьйна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кхуллуш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Цкъа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делахь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берана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бевзаш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болу нах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Ӏамо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деза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Нанас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Ӏамадо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веза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цуьнан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сий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дан а.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Дас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иштта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Ӏамадо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йеза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лара а.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Ткъа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кхузахь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уггаре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дика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некъ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масалца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гайтар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Иштта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дай-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наношна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массарна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тӀаьхь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долу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декхар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тӀекхуьучу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тӀаьхьенна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исторехь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дакъалаьцна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болу,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мохк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халкъ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лардина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болу нах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бовзийтар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Тхан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Ӏалашо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тхайн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йуьртахочух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Сийлахь-боккха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Даймехкан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тӀеман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турпалхочух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Абдрахманов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Дуалех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лаьцна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дийцар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йара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алашоне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дакъа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кхачна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аьлла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догтешна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тхо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карарчу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хенахь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кхочушйеш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ткъа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дерзор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«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Толаман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денна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леринчу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даздаршца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хир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5DF389-841C-4A2B-87A6-8A1D62267CF5}"/>
              </a:ext>
            </a:extLst>
          </p:cNvPr>
          <p:cNvSpPr/>
          <p:nvPr/>
        </p:nvSpPr>
        <p:spPr>
          <a:xfrm>
            <a:off x="2053883" y="761201"/>
            <a:ext cx="7624689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8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Дерзор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19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DEB697-B909-4A88-B1B6-B58B62C8E89A}"/>
              </a:ext>
            </a:extLst>
          </p:cNvPr>
          <p:cNvSpPr/>
          <p:nvPr/>
        </p:nvSpPr>
        <p:spPr>
          <a:xfrm>
            <a:off x="422031" y="611851"/>
            <a:ext cx="11451101" cy="504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Проектан</a:t>
            </a:r>
            <a:r>
              <a:rPr lang="ru-RU" sz="36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аннотаци</a:t>
            </a:r>
            <a:endParaRPr lang="ru-RU" sz="3600" b="1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1400" dirty="0">
              <a:solidFill>
                <a:srgbClr val="11111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мехкан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дӀадаханарг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хууш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таханлерчу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дийнах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кхета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цуьнан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мах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хадо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хиндерг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дагахь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латто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йиш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йац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иэс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гӀиллакх-оьздангаллин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культурин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боккха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ницкъ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ХӀинцалерчу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чкъуро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тӀеэца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дӀадахьа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деза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дӀадаханчу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заманан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лерам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баран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тамашийна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ламаст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ларбан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Даймохк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майрра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ларбина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хийрачу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тӀелатархоша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лай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хиларх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кӀелхьара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баьккхинчу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нехан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баркаллин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иэс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Тхан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проект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лерина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махкахочунна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Даймехкан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тӀеман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декъашхочунна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Абдрахманов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Дуал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Асхабовичана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4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A9A352-E834-4B87-A9BD-8C2C7A704035}"/>
              </a:ext>
            </a:extLst>
          </p:cNvPr>
          <p:cNvSpPr/>
          <p:nvPr/>
        </p:nvSpPr>
        <p:spPr>
          <a:xfrm>
            <a:off x="309489" y="844062"/>
            <a:ext cx="11633982" cy="4984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32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Кеста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80-гӀа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даздийр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махкахь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доккха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Толаман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дезде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 де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самукъане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бохаме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дуьсу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Сийлахь-боккхачу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Толамах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дозалла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дар а,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халкъо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цунна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бинчу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инзаречу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балхах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дагалецамаш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цкъа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дӀабер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бац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иэсехь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Школе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кхачале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долчу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дешаран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учрежденийн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кхетош-кхиоран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гӀуллакхехь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коьртачу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Ӏалашонех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цхьаъ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школе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кхачале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долчу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берашкахь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граждански-патриотически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аматаш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Патриотически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синхаам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ша-шех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кхоллалуш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бац. Систематически,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Ӏалашонца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кхетош-кхиоран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болх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бахьана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долуш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берашкахь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кхио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йиш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гражданствон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патриотизман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амалш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Патриот хила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йиш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йац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Даймахкаца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личностни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зӀе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хеташ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дайша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дедайша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муха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безаш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ларбеш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хилла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хууш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Цундела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дагадеара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тхуна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берашца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Сийлахь-боккхачу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Даймехкан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тӀамах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къамел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дан,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махкахочун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Абдрахманов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Дуал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Асхабовичан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хьуьнарех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къамел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дан.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7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A27FF6D-8E50-413A-B7D0-B8732C0DBEA1}"/>
              </a:ext>
            </a:extLst>
          </p:cNvPr>
          <p:cNvSpPr/>
          <p:nvPr/>
        </p:nvSpPr>
        <p:spPr>
          <a:xfrm>
            <a:off x="126609" y="998806"/>
            <a:ext cx="11746523" cy="3495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  <a:p>
            <a:pPr indent="228600">
              <a:lnSpc>
                <a:spcPct val="150000"/>
              </a:lnSpc>
              <a:spcAft>
                <a:spcPts val="0"/>
              </a:spcAft>
            </a:pPr>
            <a:endParaRPr lang="ru-RU" sz="1400" b="1" dirty="0">
              <a:solidFill>
                <a:srgbClr val="11111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Aft>
                <a:spcPts val="0"/>
              </a:spcAft>
            </a:pPr>
            <a:endParaRPr lang="ru-RU" sz="1400" b="1" dirty="0">
              <a:solidFill>
                <a:srgbClr val="11111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Патриотически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кхетош-кхиоран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хьокъехь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берашца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бечу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балха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тӀехь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Даймехкан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тӀеман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турпалхочух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Абдрахманов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Дуал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Асхабовичах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хаарш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тоар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45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180E57-6975-4662-A1A9-5B41E14ADBAB}"/>
              </a:ext>
            </a:extLst>
          </p:cNvPr>
          <p:cNvSpPr/>
          <p:nvPr/>
        </p:nvSpPr>
        <p:spPr>
          <a:xfrm>
            <a:off x="562708" y="829995"/>
            <a:ext cx="11127544" cy="321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Ӏалашо</a:t>
            </a:r>
            <a:endParaRPr lang="ru-RU" sz="4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Даймехкан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тӀамах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цуьнан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турпалхочух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Абдрахманов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Дуал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Асхабовичах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хаарш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хьалдолуш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хилийта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хьелаш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кхоллар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патриотизм а,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даймахках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дозалла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дар 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7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075088-5BEC-4E3E-A9AE-4F396E0EC71B}"/>
              </a:ext>
            </a:extLst>
          </p:cNvPr>
          <p:cNvSpPr/>
          <p:nvPr/>
        </p:nvSpPr>
        <p:spPr>
          <a:xfrm>
            <a:off x="928468" y="1927274"/>
            <a:ext cx="10478086" cy="4179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Даймехкан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тӀамах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долу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хаарш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шордар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системе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дерзор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дешнийн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хазна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хьалдолуш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хилар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гайтар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Абдрахманов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Дуал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Асхабовичан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хьуьнарех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довзийтар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Исбаьхьаллин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произведенеш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тӀеэцарехь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анализ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йарехь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кхоллараллехь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хьуьнарш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дог-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ойла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йовзийта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Ӏамор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ГӀиллакх-оьздангаллин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патриотически а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амалш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майралла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доьналла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даймохк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ларбан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лаам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кхоллар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Доьзалехь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патриотически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кхетош-кхиоран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агӀор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дай-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наной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дӀаберзор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B20EEB3-A3BF-4F5B-93BD-5D40F890D799}"/>
              </a:ext>
            </a:extLst>
          </p:cNvPr>
          <p:cNvSpPr/>
          <p:nvPr/>
        </p:nvSpPr>
        <p:spPr>
          <a:xfrm>
            <a:off x="4164038" y="751626"/>
            <a:ext cx="2836986" cy="59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ТӀедахкарш</a:t>
            </a:r>
            <a:r>
              <a:rPr lang="ru-RU" sz="32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50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FD04AF-38FC-4AD6-A3F2-DD0052F83E94}"/>
              </a:ext>
            </a:extLst>
          </p:cNvPr>
          <p:cNvSpPr/>
          <p:nvPr/>
        </p:nvSpPr>
        <p:spPr>
          <a:xfrm>
            <a:off x="253219" y="651369"/>
            <a:ext cx="11085341" cy="5229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Дакъалоцурш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кечамбаран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лакхарчу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йуккъерчу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тобанашкара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кхиорхойн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дай-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наной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кхетош-кхиорхой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Кхетош-кхиорхойн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вовшашца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уьйр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хилар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лаккхара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кхетош-кхиорхо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музыкин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куьйгалхо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психолог,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социальни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белхало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кхетош-кхиорхой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кхочушйаран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мур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йеххачу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хенахь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товбецан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баттера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хӀутосург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бутт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кхаччалц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дӀайахьаран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меттиг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Гуьмсан</a:t>
            </a:r>
            <a:r>
              <a:rPr lang="ru-RU" sz="24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муниципальни</a:t>
            </a:r>
            <a:r>
              <a:rPr lang="ru-RU" sz="24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</a:t>
            </a:r>
            <a:r>
              <a:rPr lang="ru-RU" sz="24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оштан</a:t>
            </a:r>
            <a:r>
              <a:rPr lang="ru-RU" sz="24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Гуьмсан-Г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</a:t>
            </a:r>
            <a:r>
              <a:rPr lang="ru-RU" sz="24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алин</a:t>
            </a:r>
            <a:r>
              <a:rPr lang="ru-RU" sz="24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«Седа» </a:t>
            </a:r>
            <a:r>
              <a:rPr lang="ru-RU" sz="24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</a:t>
            </a:r>
            <a:r>
              <a:rPr lang="ru-RU" sz="24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йолу</a:t>
            </a:r>
            <a:r>
              <a:rPr lang="ru-RU" sz="24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№12-г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Ӏа</a:t>
            </a:r>
            <a:r>
              <a:rPr lang="ru-RU" sz="24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24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беш</a:t>
            </a:r>
            <a:r>
              <a:rPr lang="ru-RU" sz="24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14DEBF-90F4-4B58-8612-5AA96C09AB95}"/>
              </a:ext>
            </a:extLst>
          </p:cNvPr>
          <p:cNvSpPr/>
          <p:nvPr/>
        </p:nvSpPr>
        <p:spPr>
          <a:xfrm>
            <a:off x="1434905" y="618979"/>
            <a:ext cx="9650437" cy="113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Сийлахь-боккхачу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Даймехкан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тӀеман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ветеранашна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лерина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хӀолламна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тӀе</a:t>
            </a:r>
            <a:r>
              <a:rPr lang="ru-RU" sz="2400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экскурси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62B4D4-BF88-4076-A69B-7677FECDF49B}"/>
              </a:ext>
            </a:extLst>
          </p:cNvPr>
          <p:cNvSpPr/>
          <p:nvPr/>
        </p:nvSpPr>
        <p:spPr>
          <a:xfrm>
            <a:off x="7315201" y="2862071"/>
            <a:ext cx="4822874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Ӏалашо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Школе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кхачале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долчу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оьздангаллин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патриотически а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синхаамаш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299D6E-344B-4B9E-A5AC-5C1BD88E563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4" y="2053883"/>
            <a:ext cx="6245540" cy="45584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92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218</TotalTime>
  <Words>685</Words>
  <Application>Microsoft Office PowerPoint</Application>
  <PresentationFormat>Широкоэкранный</PresentationFormat>
  <Paragraphs>58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Gill Sans MT</vt:lpstr>
      <vt:lpstr>Times New Roman</vt:lpstr>
      <vt:lpstr>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Компьютер</cp:lastModifiedBy>
  <cp:revision>20</cp:revision>
  <dcterms:created xsi:type="dcterms:W3CDTF">2025-02-01T17:43:25Z</dcterms:created>
  <dcterms:modified xsi:type="dcterms:W3CDTF">2025-02-06T11:16:36Z</dcterms:modified>
</cp:coreProperties>
</file>